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04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3138487"/>
            <a:ext cx="42005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85950"/>
            <a:ext cx="110775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450912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05025"/>
            <a:ext cx="113728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5430" y="2748875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3087"/>
            <a:ext cx="115157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8511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0036" y="45711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57362"/>
            <a:ext cx="113633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89892"/>
            <a:ext cx="5400600" cy="818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81175"/>
            <a:ext cx="114109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376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5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